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99FF"/>
    <a:srgbClr val="FF6600"/>
    <a:srgbClr val="0033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75" d="100"/>
          <a:sy n="75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D558-C4F0-4DE7-A416-A29AA3469BD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18BD-0FFF-48B3-A2B7-8D7681A3D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318BD-0FFF-48B3-A2B7-8D7681A3D8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CC04-09D6-41A3-A076-D6112B1DBBBC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98EE-82C8-4C00-AC26-5436DC8CFB01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33C3-4E39-4214-96F7-E5E65D6406A5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323E-121D-48AE-99B5-9D49403A7D80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55C7-5968-4D6E-8A5E-490EC6FB1989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F714-4EFD-4676-A933-8A89E790B8B0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CEEB-5186-4E82-AB55-707D6C1BDF7A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249E-081C-494B-B47A-536CD1D3D9CF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EB72-16DE-496D-B7D8-9A5ABCDA5D6E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F17-7254-4632-BD04-84B8453BF0AE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093F-6041-4A40-A019-F162C1A611D0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EC1-01BC-4B14-8054-16852099FA0E}" type="datetime1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04800"/>
            <a:ext cx="1127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Persistence and ingestion characteristics of phytochemical volatiles </a:t>
            </a:r>
            <a:r>
              <a:rPr lang="en-US" sz="28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as bio-fumigants </a:t>
            </a:r>
            <a:r>
              <a:rPr lang="en-US" sz="28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lang="en-US" sz="2800" b="1" i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Sitophilus oryzae </a:t>
            </a:r>
            <a:r>
              <a:rPr lang="en-US" sz="28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adults</a:t>
            </a:r>
            <a:endParaRPr lang="en-US" sz="3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1295400"/>
            <a:ext cx="9753601" cy="97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1600" b="1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Urvashi</a:t>
            </a:r>
            <a:r>
              <a:rPr lang="en-US" sz="16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Sahu</a:t>
            </a:r>
            <a:r>
              <a:rPr lang="en-US" sz="1600" b="1" baseline="300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Samar </a:t>
            </a:r>
            <a:r>
              <a:rPr lang="en-US" sz="1600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Sayed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Ibrahim</a:t>
            </a:r>
            <a:r>
              <a:rPr lang="en-US" sz="1600" baseline="300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S. Ezhil 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Vendan</a:t>
            </a:r>
            <a:r>
              <a:rPr lang="en-US" sz="1600" baseline="300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en-US" sz="1400" baseline="30000" dirty="0">
              <a:latin typeface="Arial Narrow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1200" baseline="300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en-US" sz="14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Food Protectants and Infestation Control Department, CSIR-Central Food Technological Research Institute, Mysore 570020, India</a:t>
            </a:r>
            <a:endParaRPr lang="en-US" sz="800" dirty="0">
              <a:latin typeface="Arial Narrow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419290"/>
            <a:ext cx="1120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Arial Narrow" pitchFamily="34" charset="0"/>
                <a:cs typeface="Arial" panose="020B0604020202020204" pitchFamily="34" charset="0"/>
              </a:rPr>
              <a:t>Abbreviated abstract</a:t>
            </a:r>
            <a:r>
              <a:rPr lang="en-US" sz="2000" b="1" dirty="0" smtClean="0">
                <a:latin typeface="Arial Narrow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745" y="6324996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Arial Black" panose="020B0A04020102020204" pitchFamily="34" charset="0"/>
                <a:cs typeface="Arial" pitchFamily="34" charset="0"/>
              </a:rPr>
              <a:t>CSIR-CFTRI</a:t>
            </a:r>
            <a:endParaRPr lang="en-US" sz="2000" b="1" dirty="0">
              <a:solidFill>
                <a:srgbClr val="0080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63514" y="632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ETFPIC-2021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436762"/>
            <a:ext cx="3860800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Urvashi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Sahu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- 1/4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0335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itchFamily="34" charset="0"/>
                <a:cs typeface="Arial" pitchFamily="34" charset="0"/>
              </a:rPr>
              <a:t>Background/ 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  <a:cs typeface="Arial" pitchFamily="34" charset="0"/>
              </a:rPr>
              <a:t>Methodology / Technique</a:t>
            </a:r>
            <a:endParaRPr lang="en-US" sz="2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745" y="6324996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Arial Black" panose="020B0A04020102020204" pitchFamily="34" charset="0"/>
                <a:cs typeface="Arial" pitchFamily="34" charset="0"/>
              </a:rPr>
              <a:t>CSIR-CFTRI</a:t>
            </a:r>
            <a:endParaRPr lang="en-US" sz="2000" b="1" dirty="0">
              <a:solidFill>
                <a:srgbClr val="0080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63514" y="632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ETFPIC-2021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436762"/>
            <a:ext cx="3860800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Urvashi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Sahu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2/4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300335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  <a:cs typeface="Arial" pitchFamily="34" charset="0"/>
              </a:rPr>
              <a:t>Findings</a:t>
            </a:r>
            <a:endParaRPr lang="en-US" sz="2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745" y="6324996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Arial Black" panose="020B0A04020102020204" pitchFamily="34" charset="0"/>
                <a:cs typeface="Arial" pitchFamily="34" charset="0"/>
              </a:rPr>
              <a:t>CSIR-CFTRI</a:t>
            </a:r>
            <a:endParaRPr lang="en-US" sz="2000" b="1" dirty="0">
              <a:solidFill>
                <a:srgbClr val="0080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63514" y="632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ETFPIC-2021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436762"/>
            <a:ext cx="3860800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Urvashi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Sahu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3/4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300335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  <a:cs typeface="Arial" pitchFamily="34" charset="0"/>
              </a:rPr>
              <a:t>Findings</a:t>
            </a:r>
            <a:endParaRPr lang="en-US" sz="2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429780"/>
            <a:ext cx="601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  <a:cs typeface="Arial" pitchFamily="34" charset="0"/>
              </a:rPr>
              <a:t>Conclusion</a:t>
            </a:r>
            <a:endParaRPr lang="en-US" sz="2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745" y="6324996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Arial Black" panose="020B0A04020102020204" pitchFamily="34" charset="0"/>
                <a:cs typeface="Arial" pitchFamily="34" charset="0"/>
              </a:rPr>
              <a:t>CSIR-CFTRI</a:t>
            </a:r>
            <a:endParaRPr lang="en-US" sz="2000" b="1" dirty="0">
              <a:solidFill>
                <a:srgbClr val="0080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63514" y="632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ETFPIC-2021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436762"/>
            <a:ext cx="3860800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Urvashi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Sahu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4/4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75</Words>
  <Application>Microsoft Office PowerPoint</Application>
  <PresentationFormat>Custom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MANI</cp:lastModifiedBy>
  <cp:revision>8</cp:revision>
  <dcterms:created xsi:type="dcterms:W3CDTF">2006-08-16T00:00:00Z</dcterms:created>
  <dcterms:modified xsi:type="dcterms:W3CDTF">2021-02-18T09:57:49Z</dcterms:modified>
</cp:coreProperties>
</file>